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67" r:id="rId15"/>
    <p:sldId id="280" r:id="rId16"/>
    <p:sldId id="266" r:id="rId17"/>
    <p:sldId id="261" r:id="rId18"/>
    <p:sldId id="281" r:id="rId19"/>
    <p:sldId id="282" r:id="rId20"/>
    <p:sldId id="283" r:id="rId21"/>
    <p:sldId id="284" r:id="rId22"/>
    <p:sldId id="287" r:id="rId23"/>
    <p:sldId id="286" r:id="rId24"/>
    <p:sldId id="288" r:id="rId25"/>
    <p:sldId id="262" r:id="rId26"/>
    <p:sldId id="275" r:id="rId27"/>
    <p:sldId id="276" r:id="rId28"/>
    <p:sldId id="277" r:id="rId29"/>
    <p:sldId id="278" r:id="rId30"/>
    <p:sldId id="285" r:id="rId31"/>
    <p:sldId id="279" r:id="rId32"/>
    <p:sldId id="270"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5</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16</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New data</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849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Structure mapping engine: analogies</a:t>
            </a:r>
          </a:p>
        </p:txBody>
      </p:sp>
    </p:spTree>
    <p:extLst>
      <p:ext uri="{BB962C8B-B14F-4D97-AF65-F5344CB8AC3E}">
        <p14:creationId xmlns:p14="http://schemas.microsoft.com/office/powerpoint/2010/main" val="114741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170984" y="2666999"/>
            <a:ext cx="3943221"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4" y="2390898"/>
            <a:ext cx="8095835" cy="201697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044715" y="609600"/>
            <a:ext cx="4082809" cy="3642851"/>
          </a:xfrm>
        </p:spPr>
        <p:txBody>
          <a:bodyPr vert="horz" lIns="91440" tIns="45720" rIns="91440" bIns="45720" rtlCol="0" anchor="b">
            <a:normAutofit/>
          </a:bodyPr>
          <a:lstStyle/>
          <a:p>
            <a:pPr algn="ct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Story understanding</a:t>
            </a:r>
          </a:p>
        </p:txBody>
      </p:sp>
      <p:pic>
        <p:nvPicPr>
          <p:cNvPr id="7" name="Picture 6" descr="Diagram&#10;&#10;Description automatically generated">
            <a:extLst>
              <a:ext uri="{FF2B5EF4-FFF2-40B4-BE49-F238E27FC236}">
                <a16:creationId xmlns:a16="http://schemas.microsoft.com/office/drawing/2014/main" id="{BAA29038-64C4-C57A-B5B8-2BF8EF312979}"/>
              </a:ext>
            </a:extLst>
          </p:cNvPr>
          <p:cNvPicPr>
            <a:picLocks noChangeAspect="1"/>
          </p:cNvPicPr>
          <p:nvPr/>
        </p:nvPicPr>
        <p:blipFill>
          <a:blip r:embed="rId3"/>
          <a:stretch>
            <a:fillRect/>
          </a:stretch>
        </p:blipFill>
        <p:spPr>
          <a:xfrm>
            <a:off x="79697" y="1503102"/>
            <a:ext cx="7965018" cy="44404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094774B-33E4-2E31-C96D-3E786E9A7050}"/>
              </a:ext>
            </a:extLst>
          </p:cNvPr>
          <p:cNvSpPr txBox="1"/>
          <p:nvPr/>
        </p:nvSpPr>
        <p:spPr>
          <a:xfrm>
            <a:off x="8392714" y="5972175"/>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Strong Story Hypothesis and the Directed Perception Hypothesis, Winston, 2011</a:t>
            </a:r>
          </a:p>
        </p:txBody>
      </p:sp>
    </p:spTree>
    <p:extLst>
      <p:ext uri="{BB962C8B-B14F-4D97-AF65-F5344CB8AC3E}">
        <p14:creationId xmlns:p14="http://schemas.microsoft.com/office/powerpoint/2010/main" val="1306977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literature review skills, writing).</a:t>
            </a:r>
          </a:p>
        </p:txBody>
      </p:sp>
    </p:spTree>
    <p:extLst>
      <p:ext uri="{BB962C8B-B14F-4D97-AF65-F5344CB8AC3E}">
        <p14:creationId xmlns:p14="http://schemas.microsoft.com/office/powerpoint/2010/main" val="1072236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46032"/>
            <a:ext cx="9905998" cy="460716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 learn how to read papers</a:t>
            </a:r>
          </a:p>
          <a:p>
            <a:pPr lvl="2"/>
            <a:r>
              <a:rPr lang="en-US" dirty="0"/>
              <a:t>compare and contrast them to other papers</a:t>
            </a:r>
          </a:p>
          <a:p>
            <a:pPr lvl="2"/>
            <a:r>
              <a:rPr lang="en-US" dirty="0"/>
              <a:t>then think what this means for modern AI/deep learning.</a:t>
            </a:r>
          </a:p>
          <a:p>
            <a:pPr lvl="1"/>
            <a:r>
              <a:rPr lang="en-US" dirty="0"/>
              <a:t>Show me drafts</a:t>
            </a:r>
          </a:p>
        </p:txBody>
      </p:sp>
    </p:spTree>
    <p:extLst>
      <p:ext uri="{BB962C8B-B14F-4D97-AF65-F5344CB8AC3E}">
        <p14:creationId xmlns:p14="http://schemas.microsoft.com/office/powerpoint/2010/main" val="2136228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5638</TotalTime>
  <Words>1268</Words>
  <Application>Microsoft Macintosh PowerPoint</Application>
  <PresentationFormat>Widescreen</PresentationFormat>
  <Paragraphs>166</Paragraphs>
  <Slides>32</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Computational models of creativity and insight</vt:lpstr>
      <vt:lpstr>ANALOGIES</vt:lpstr>
      <vt:lpstr>STORIES AND ANALOGIES</vt:lpstr>
      <vt:lpstr>Approaches</vt:lpstr>
      <vt:lpstr>Approaches</vt:lpstr>
      <vt:lpstr>Approaches</vt:lpstr>
      <vt:lpstr>Approaches</vt:lpstr>
      <vt:lpstr>Approaches</vt:lpstr>
      <vt:lpstr>PowerPoint Presentation</vt:lpstr>
      <vt:lpstr>New data</vt:lpstr>
      <vt:lpstr>Structure mapping engine: analogies</vt:lpstr>
      <vt:lpstr>Qualitative process models</vt:lpstr>
      <vt:lpstr>Collective intelligence</vt:lpstr>
      <vt:lpstr>Collective intelligence</vt:lpstr>
      <vt:lpstr>Collective intelligence</vt:lpstr>
      <vt:lpstr>Collective intelligence</vt:lpstr>
      <vt:lpstr>Collective intelligence</vt:lpstr>
      <vt:lpstr>Case based reasoning</vt:lpstr>
      <vt:lpstr>Approaches</vt:lpstr>
      <vt:lpstr>Story understanding</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107</cp:revision>
  <cp:lastPrinted>2022-12-16T15:42:40Z</cp:lastPrinted>
  <dcterms:created xsi:type="dcterms:W3CDTF">2022-09-13T15:45:32Z</dcterms:created>
  <dcterms:modified xsi:type="dcterms:W3CDTF">2023-01-16T10:39:28Z</dcterms:modified>
</cp:coreProperties>
</file>